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0B6-51FC-45AC-8B8A-83C35943DB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3EF1-D04C-4D5E-AD81-BD26D3C13A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0B6-51FC-45AC-8B8A-83C35943DB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3EF1-D04C-4D5E-AD81-BD26D3C13A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0B6-51FC-45AC-8B8A-83C35943DB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3EF1-D04C-4D5E-AD81-BD26D3C13A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0B6-51FC-45AC-8B8A-83C35943DB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3EF1-D04C-4D5E-AD81-BD26D3C13A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0B6-51FC-45AC-8B8A-83C35943DB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3EF1-D04C-4D5E-AD81-BD26D3C13A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0B6-51FC-45AC-8B8A-83C35943DB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3EF1-D04C-4D5E-AD81-BD26D3C13A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0B6-51FC-45AC-8B8A-83C35943DB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3EF1-D04C-4D5E-AD81-BD26D3C13A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0B6-51FC-45AC-8B8A-83C35943DB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3EF1-D04C-4D5E-AD81-BD26D3C13A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0B6-51FC-45AC-8B8A-83C35943DB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3EF1-D04C-4D5E-AD81-BD26D3C13A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0B6-51FC-45AC-8B8A-83C35943DB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3EF1-D04C-4D5E-AD81-BD26D3C13A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0B6-51FC-45AC-8B8A-83C35943DB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3EF1-D04C-4D5E-AD81-BD26D3C13A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030B6-51FC-45AC-8B8A-83C35943DBF5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83EF1-D04C-4D5E-AD81-BD26D3C13A8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novità della filosofia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475656" y="3573016"/>
            <a:ext cx="612068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isultati immagini per cartina nascita filosofia"/>
          <p:cNvPicPr>
            <a:picLocks noChangeAspect="1" noChangeArrowheads="1"/>
          </p:cNvPicPr>
          <p:nvPr/>
        </p:nvPicPr>
        <p:blipFill>
          <a:blip r:embed="rId2" cstate="print"/>
          <a:srcRect l="2815" t="2463" r="1276" b="1500"/>
          <a:stretch>
            <a:fillRect/>
          </a:stretch>
        </p:blipFill>
        <p:spPr bwMode="auto">
          <a:xfrm>
            <a:off x="251520" y="764704"/>
            <a:ext cx="8568952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2636912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FILOSOFIA</a:t>
            </a:r>
            <a:endParaRPr lang="it-IT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059832" y="3140968"/>
            <a:ext cx="396044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b="1" dirty="0"/>
              <a:t>o</a:t>
            </a:r>
            <a:r>
              <a:rPr lang="it-IT" sz="3200" b="1" dirty="0" smtClean="0"/>
              <a:t>sservazione</a:t>
            </a:r>
            <a:r>
              <a:rPr lang="it-IT" sz="3200" dirty="0" smtClean="0"/>
              <a:t> e argomentazione </a:t>
            </a:r>
            <a:r>
              <a:rPr lang="it-IT" sz="3200" b="1" dirty="0" smtClean="0"/>
              <a:t>razionale (logos)</a:t>
            </a:r>
            <a:endParaRPr lang="it-IT" sz="32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547664" y="548680"/>
            <a:ext cx="532859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/>
              <a:t>e</a:t>
            </a:r>
            <a:r>
              <a:rPr lang="it-IT" sz="3200" dirty="0" smtClean="0"/>
              <a:t>timologia: “</a:t>
            </a:r>
            <a:r>
              <a:rPr lang="it-IT" sz="3200" b="1" dirty="0" smtClean="0"/>
              <a:t>amore per la sapienza (saggezza)</a:t>
            </a:r>
            <a:r>
              <a:rPr lang="it-IT" sz="3200" dirty="0" smtClean="0"/>
              <a:t>”</a:t>
            </a:r>
            <a:endParaRPr lang="it-IT" sz="3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283968" y="5085184"/>
            <a:ext cx="3960440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/>
              <a:t>d</a:t>
            </a:r>
            <a:r>
              <a:rPr lang="it-IT" sz="3200" dirty="0" smtClean="0"/>
              <a:t>ifferenza con </a:t>
            </a:r>
            <a:r>
              <a:rPr lang="it-IT" sz="3200" b="1" dirty="0" smtClean="0"/>
              <a:t>mito</a:t>
            </a:r>
            <a:r>
              <a:rPr lang="it-IT" sz="3200" dirty="0" smtClean="0"/>
              <a:t> e </a:t>
            </a:r>
            <a:r>
              <a:rPr lang="it-IT" sz="3200" b="1" dirty="0" smtClean="0"/>
              <a:t>religione</a:t>
            </a:r>
            <a:endParaRPr lang="it-IT" sz="32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419872" y="2060848"/>
            <a:ext cx="453650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/>
              <a:t>n</a:t>
            </a:r>
            <a:r>
              <a:rPr lang="it-IT" sz="3200" dirty="0" smtClean="0"/>
              <a:t>on ha un solo </a:t>
            </a:r>
            <a:r>
              <a:rPr lang="it-IT" sz="3200" b="1" dirty="0" smtClean="0"/>
              <a:t>oggetto</a:t>
            </a:r>
            <a:endParaRPr lang="it-IT" sz="3200" b="1" dirty="0"/>
          </a:p>
        </p:txBody>
      </p:sp>
      <p:sp>
        <p:nvSpPr>
          <p:cNvPr id="8" name="Freccia a destra 7"/>
          <p:cNvSpPr/>
          <p:nvPr/>
        </p:nvSpPr>
        <p:spPr>
          <a:xfrm rot="17856208">
            <a:off x="1331640" y="1988840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 rot="2091661">
            <a:off x="2267523" y="3410852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 rot="4358670">
            <a:off x="6160253" y="463245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 rot="20470142">
            <a:off x="2610087" y="2430286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836712"/>
            <a:ext cx="3960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L’universo è “cosmo”, </a:t>
            </a:r>
            <a:r>
              <a:rPr lang="it-IT" sz="3200" b="1" dirty="0" smtClean="0">
                <a:solidFill>
                  <a:srgbClr val="FF0000"/>
                </a:solidFill>
                <a:sym typeface="Wingdings" pitchFamily="2" charset="2"/>
              </a:rPr>
              <a:t>ORDINE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716016" y="476672"/>
            <a:ext cx="41044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Si può trovare </a:t>
            </a:r>
            <a:r>
              <a:rPr lang="it-IT" sz="2800" b="1" dirty="0" smtClean="0">
                <a:solidFill>
                  <a:srgbClr val="FF0000"/>
                </a:solidFill>
              </a:rPr>
              <a:t>UN PRINCIPIO</a:t>
            </a:r>
            <a:r>
              <a:rPr lang="it-IT" sz="2800" dirty="0" smtClean="0"/>
              <a:t> (</a:t>
            </a:r>
            <a:r>
              <a:rPr lang="it-IT" sz="2800" b="1" dirty="0" smtClean="0"/>
              <a:t>RIDUZIONISMO</a:t>
            </a:r>
            <a:r>
              <a:rPr lang="it-IT" sz="2800" dirty="0" smtClean="0"/>
              <a:t>) che spieghi la molteplicità dei fenomeni (il mondo</a:t>
            </a:r>
            <a:r>
              <a:rPr lang="it-IT" sz="3200" dirty="0" smtClean="0"/>
              <a:t>)</a:t>
            </a:r>
            <a:endParaRPr lang="it-IT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860032" y="3933056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La spiegazione della Natura (</a:t>
            </a:r>
            <a:r>
              <a:rPr lang="it-IT" sz="3200" i="1" dirty="0" err="1" smtClean="0"/>
              <a:t>physis</a:t>
            </a:r>
            <a:r>
              <a:rPr lang="it-IT" sz="3200" dirty="0" smtClean="0"/>
              <a:t>) si trova </a:t>
            </a:r>
            <a:r>
              <a:rPr lang="it-IT" sz="3200" b="1" dirty="0" smtClean="0">
                <a:solidFill>
                  <a:srgbClr val="FF0000"/>
                </a:solidFill>
              </a:rPr>
              <a:t>NELLA NATURA </a:t>
            </a:r>
            <a:r>
              <a:rPr lang="it-IT" sz="3200" dirty="0" smtClean="0"/>
              <a:t>stessa</a:t>
            </a:r>
            <a:endParaRPr lang="it-IT" sz="3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5536" y="4509120"/>
            <a:ext cx="39604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Ciò che si afferma è supportato da </a:t>
            </a:r>
            <a:r>
              <a:rPr lang="it-IT" sz="3200" b="1" dirty="0" smtClean="0">
                <a:solidFill>
                  <a:srgbClr val="FF0000"/>
                </a:solidFill>
              </a:rPr>
              <a:t>OSSERVAZIONI</a:t>
            </a:r>
            <a:r>
              <a:rPr lang="it-IT" sz="3200" dirty="0" smtClean="0"/>
              <a:t> e </a:t>
            </a:r>
            <a:r>
              <a:rPr lang="it-IT" sz="3200" b="1" dirty="0" smtClean="0">
                <a:solidFill>
                  <a:srgbClr val="FF0000"/>
                </a:solidFill>
              </a:rPr>
              <a:t>ARGOMENTAZIONI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55576" y="2492896"/>
            <a:ext cx="3960440" cy="1514773"/>
          </a:xfrm>
          <a:prstGeom prst="ellipse">
            <a:avLst/>
          </a:prstGeom>
          <a:ln w="19050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/>
              <a:t>l</a:t>
            </a:r>
            <a:r>
              <a:rPr lang="it-IT" sz="3200" dirty="0" smtClean="0"/>
              <a:t>e novità della filosofia</a:t>
            </a:r>
            <a:endParaRPr lang="it-IT" sz="3200" dirty="0"/>
          </a:p>
        </p:txBody>
      </p:sp>
      <p:sp>
        <p:nvSpPr>
          <p:cNvPr id="7" name="Freccia ad arco 6"/>
          <p:cNvSpPr/>
          <p:nvPr/>
        </p:nvSpPr>
        <p:spPr>
          <a:xfrm>
            <a:off x="2771800" y="0"/>
            <a:ext cx="2160240" cy="1556792"/>
          </a:xfrm>
          <a:prstGeom prst="circularArrow">
            <a:avLst>
              <a:gd name="adj1" fmla="val 7948"/>
              <a:gd name="adj2" fmla="val 1142323"/>
              <a:gd name="adj3" fmla="val 19361526"/>
              <a:gd name="adj4" fmla="val 10800000"/>
              <a:gd name="adj5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Freccia ad arco 7"/>
          <p:cNvSpPr/>
          <p:nvPr/>
        </p:nvSpPr>
        <p:spPr>
          <a:xfrm rot="5400000">
            <a:off x="7357492" y="2564904"/>
            <a:ext cx="1930524" cy="1642492"/>
          </a:xfrm>
          <a:prstGeom prst="circularArrow">
            <a:avLst>
              <a:gd name="adj1" fmla="val 7948"/>
              <a:gd name="adj2" fmla="val 1142323"/>
              <a:gd name="adj3" fmla="val 19361526"/>
              <a:gd name="adj4" fmla="val 10800000"/>
              <a:gd name="adj5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Freccia in giù 8"/>
          <p:cNvSpPr/>
          <p:nvPr/>
        </p:nvSpPr>
        <p:spPr>
          <a:xfrm rot="5400000">
            <a:off x="4067944" y="5229200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82</Words>
  <Application>Microsoft Office PowerPoint</Application>
  <PresentationFormat>Presentazione su schermo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Le novità della filosofia</vt:lpstr>
      <vt:lpstr>Diapositiva 2</vt:lpstr>
      <vt:lpstr>Diapositiva 3</vt:lpstr>
      <vt:lpstr>Diapositiva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novità della filosofia</dc:title>
  <dc:creator>Simone</dc:creator>
  <cp:lastModifiedBy>Simone</cp:lastModifiedBy>
  <cp:revision>1</cp:revision>
  <dcterms:created xsi:type="dcterms:W3CDTF">2018-09-26T09:22:17Z</dcterms:created>
  <dcterms:modified xsi:type="dcterms:W3CDTF">2018-09-26T10:17:26Z</dcterms:modified>
</cp:coreProperties>
</file>